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337" r:id="rId3"/>
    <p:sldId id="265" r:id="rId4"/>
    <p:sldId id="298" r:id="rId5"/>
    <p:sldId id="264" r:id="rId6"/>
    <p:sldId id="301" r:id="rId7"/>
    <p:sldId id="275" r:id="rId8"/>
    <p:sldId id="258" r:id="rId9"/>
    <p:sldId id="266" r:id="rId10"/>
    <p:sldId id="276" r:id="rId11"/>
    <p:sldId id="259" r:id="rId12"/>
    <p:sldId id="261" r:id="rId13"/>
    <p:sldId id="257" r:id="rId14"/>
    <p:sldId id="260" r:id="rId15"/>
    <p:sldId id="306" r:id="rId16"/>
    <p:sldId id="274" r:id="rId17"/>
    <p:sldId id="262" r:id="rId18"/>
    <p:sldId id="263" r:id="rId19"/>
    <p:sldId id="267" r:id="rId20"/>
    <p:sldId id="278" r:id="rId21"/>
    <p:sldId id="295" r:id="rId22"/>
    <p:sldId id="279" r:id="rId23"/>
    <p:sldId id="296" r:id="rId24"/>
    <p:sldId id="297" r:id="rId25"/>
    <p:sldId id="289" r:id="rId26"/>
    <p:sldId id="299" r:id="rId27"/>
    <p:sldId id="300" r:id="rId28"/>
    <p:sldId id="280" r:id="rId29"/>
    <p:sldId id="302" r:id="rId30"/>
    <p:sldId id="335" r:id="rId31"/>
    <p:sldId id="329" r:id="rId32"/>
    <p:sldId id="326" r:id="rId33"/>
    <p:sldId id="327" r:id="rId34"/>
    <p:sldId id="328" r:id="rId35"/>
    <p:sldId id="330" r:id="rId36"/>
    <p:sldId id="288" r:id="rId37"/>
    <p:sldId id="307" r:id="rId38"/>
    <p:sldId id="308" r:id="rId39"/>
    <p:sldId id="303" r:id="rId40"/>
    <p:sldId id="304" r:id="rId41"/>
    <p:sldId id="305" r:id="rId42"/>
    <p:sldId id="281" r:id="rId43"/>
    <p:sldId id="311" r:id="rId44"/>
    <p:sldId id="313" r:id="rId45"/>
    <p:sldId id="271" r:id="rId46"/>
    <p:sldId id="269" r:id="rId47"/>
    <p:sldId id="270" r:id="rId48"/>
    <p:sldId id="331" r:id="rId49"/>
    <p:sldId id="332" r:id="rId50"/>
    <p:sldId id="315" r:id="rId51"/>
    <p:sldId id="316" r:id="rId52"/>
    <p:sldId id="272" r:id="rId53"/>
    <p:sldId id="314" r:id="rId54"/>
    <p:sldId id="268" r:id="rId55"/>
    <p:sldId id="282" r:id="rId56"/>
    <p:sldId id="286" r:id="rId57"/>
    <p:sldId id="287" r:id="rId58"/>
    <p:sldId id="283" r:id="rId59"/>
    <p:sldId id="325" r:id="rId60"/>
    <p:sldId id="273" r:id="rId61"/>
    <p:sldId id="320" r:id="rId62"/>
    <p:sldId id="318" r:id="rId63"/>
    <p:sldId id="319" r:id="rId64"/>
    <p:sldId id="317" r:id="rId65"/>
    <p:sldId id="277" r:id="rId66"/>
    <p:sldId id="290" r:id="rId67"/>
    <p:sldId id="294" r:id="rId68"/>
    <p:sldId id="309" r:id="rId69"/>
    <p:sldId id="284" r:id="rId70"/>
    <p:sldId id="323" r:id="rId71"/>
    <p:sldId id="292" r:id="rId72"/>
    <p:sldId id="322" r:id="rId73"/>
    <p:sldId id="285" r:id="rId74"/>
    <p:sldId id="291" r:id="rId75"/>
    <p:sldId id="321" r:id="rId76"/>
    <p:sldId id="293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283" dt="2024-03-05T09:27:0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7043" autoAdjust="0"/>
  </p:normalViewPr>
  <p:slideViewPr>
    <p:cSldViewPr snapToGrid="0">
      <p:cViewPr varScale="1">
        <p:scale>
          <a:sx n="114" d="100"/>
          <a:sy n="114" d="100"/>
        </p:scale>
        <p:origin x="134" y="5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3-05T09:27:53.668" v="39879" actId="14100"/>
      <pc:docMkLst>
        <pc:docMk/>
      </pc:docMkLst>
      <pc:sldChg chg="addSp modSp mod">
        <pc:chgData name="Philippe Baucour" userId="5102170ae7533958" providerId="LiveId" clId="{01E73667-2BEF-4007-AD34-DC26F6381063}" dt="2024-03-05T09:08:51.775" v="39790" actId="404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3-05T09:08:51.775" v="39790" actId="404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28T13:30:32.572" v="39516" actId="107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28T13:30:32.572" v="39516" actId="107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3-05T09:02:44.231" v="39696" actId="108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3-05T09:02:44.231" v="39696" actId="108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3-05T09:02:42.187" v="39694" actId="10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3-05T09:02:43.340" v="39695" actId="10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4-03-05T09:18:08.401" v="39828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4-03-05T09:18:08.401" v="39828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2-08T09:44:24.739" v="38073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2-29T16:34:07.364" v="39610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2-28T17:20:21.431" v="39535" actId="207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2-29T16:34:07.364" v="39610" actId="20577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2-28T17:22:57.845" v="39583" actId="6549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3-04T09:59:13.486" v="39690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3-04T09:59:13.486" v="39690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modAnim chgLayout">
        <pc:chgData name="Philippe Baucour" userId="5102170ae7533958" providerId="LiveId" clId="{01E73667-2BEF-4007-AD34-DC26F6381063}" dt="2024-03-05T09:27:53.668" v="39879" actId="14100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add mod">
          <ac:chgData name="Philippe Baucour" userId="5102170ae7533958" providerId="LiveId" clId="{01E73667-2BEF-4007-AD34-DC26F6381063}" dt="2024-03-05T09:27:53.668" v="39879" actId="14100"/>
          <ac:spMkLst>
            <pc:docMk/>
            <pc:sldMk cId="3895684312" sldId="296"/>
            <ac:spMk id="2" creationId="{A2E54735-9706-9071-06C9-F1E10153EF3D}"/>
          </ac:spMkLst>
        </pc:spChg>
        <pc:spChg chg="add mod">
          <ac:chgData name="Philippe Baucour" userId="5102170ae7533958" providerId="LiveId" clId="{01E73667-2BEF-4007-AD34-DC26F6381063}" dt="2024-03-05T09:26:43.566" v="39877"/>
          <ac:spMkLst>
            <pc:docMk/>
            <pc:sldMk cId="3895684312" sldId="296"/>
            <ac:spMk id="3" creationId="{8241E437-B029-9001-EDA7-A37FD7344D6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3-05T09:18:49.186" v="39829" actId="20577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3-05T09:18:49.186" v="39829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addSp modSp new mod">
        <pc:chgData name="Philippe Baucour" userId="5102170ae7533958" providerId="LiveId" clId="{01E73667-2BEF-4007-AD34-DC26F6381063}" dt="2024-03-05T09:21:40.445" v="3986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3-05T09:21:40.445" v="39862" actId="20577"/>
          <ac:spMkLst>
            <pc:docMk/>
            <pc:sldMk cId="2370785500" sldId="298"/>
            <ac:spMk id="3" creationId="{70A6640B-F9C0-239E-CCAC-DA0FEAF00E9D}"/>
          </ac:spMkLst>
        </pc:spChg>
        <pc:picChg chg="add mod">
          <ac:chgData name="Philippe Baucour" userId="5102170ae7533958" providerId="LiveId" clId="{01E73667-2BEF-4007-AD34-DC26F6381063}" dt="2024-03-05T09:16:15.248" v="39816" actId="1076"/>
          <ac:picMkLst>
            <pc:docMk/>
            <pc:sldMk cId="2370785500" sldId="298"/>
            <ac:picMk id="5" creationId="{F7A2ED38-BD58-78AB-017F-8D7D0E991EA6}"/>
          </ac:picMkLst>
        </pc:picChg>
      </pc:sldChg>
      <pc:sldChg chg="addSp delSp modSp new mod ord modClrScheme chgLayout">
        <pc:chgData name="Philippe Baucour" userId="5102170ae7533958" providerId="LiveId" clId="{01E73667-2BEF-4007-AD34-DC26F6381063}" dt="2024-02-26T08:14:15.407" v="393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2-26T08:11:33.958" v="39310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2-26T08:14:15.407" v="39359" actId="20577"/>
          <ac:spMkLst>
            <pc:docMk/>
            <pc:sldMk cId="438275379" sldId="299"/>
            <ac:spMk id="4" creationId="{EA302A8E-1D7B-562A-E6DA-0C4E0963D86C}"/>
          </ac:spMkLst>
        </pc:spChg>
        <pc:spChg chg="add mod">
          <ac:chgData name="Philippe Baucour" userId="5102170ae7533958" providerId="LiveId" clId="{01E73667-2BEF-4007-AD34-DC26F6381063}" dt="2024-02-26T08:13:35.017" v="39355" actId="207"/>
          <ac:spMkLst>
            <pc:docMk/>
            <pc:sldMk cId="438275379" sldId="299"/>
            <ac:spMk id="5" creationId="{7B63F34A-3E38-AB8B-250F-E61903FAB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2-26T08:39:13.249" v="39452" actId="6549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2-26T08:39:13.249" v="39452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addSp modSp new mod ord modAnim">
        <pc:chgData name="Philippe Baucour" userId="5102170ae7533958" providerId="LiveId" clId="{01E73667-2BEF-4007-AD34-DC26F6381063}" dt="2024-02-08T09:42:20.563" v="38043" actId="20577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2-08T09:41:46.664" v="38041" actId="20577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  <pc:spChg chg="add mod">
          <ac:chgData name="Philippe Baucour" userId="5102170ae7533958" providerId="LiveId" clId="{01E73667-2BEF-4007-AD34-DC26F6381063}" dt="2024-02-08T09:42:20.563" v="38043" actId="20577"/>
          <ac:spMkLst>
            <pc:docMk/>
            <pc:sldMk cId="1451097134" sldId="315"/>
            <ac:spMk id="4" creationId="{6F6691AD-ECFB-6B9C-E83C-F3B837A328E6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2-08T09:41:17.313" v="38037" actId="20577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2-08T09:41:17.313" v="38037" actId="2057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2-08T09:31:42.331" v="37874" actId="1037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11T15:55:57.072" v="38594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delSp modSp add mod delAnim modNotesTx">
        <pc:chgData name="Philippe Baucour" userId="5102170ae7533958" providerId="LiveId" clId="{01E73667-2BEF-4007-AD34-DC26F6381063}" dt="2024-02-11T09:40:03.265" v="38121" actId="478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2-06T09:46:33.015" v="37486" actId="688"/>
          <ac:spMkLst>
            <pc:docMk/>
            <pc:sldMk cId="800227514" sldId="318"/>
            <ac:spMk id="4" creationId="{C988267D-FB26-AB98-E988-624DA29F4181}"/>
          </ac:spMkLst>
        </pc:spChg>
        <pc:spChg chg="del">
          <ac:chgData name="Philippe Baucour" userId="5102170ae7533958" providerId="LiveId" clId="{01E73667-2BEF-4007-AD34-DC26F6381063}" dt="2024-02-11T09:40:03.265" v="38121" actId="478"/>
          <ac:spMkLst>
            <pc:docMk/>
            <pc:sldMk cId="800227514" sldId="318"/>
            <ac:spMk id="5" creationId="{7FCD9C0E-F972-FBD9-F4F8-99DF8D297226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2-11T09:39:52.842" v="38119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2-11T16:53:21.347" v="38601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2-11T16:52:27.258" v="38596"/>
          <ac:spMkLst>
            <pc:docMk/>
            <pc:sldMk cId="606357529" sldId="326"/>
            <ac:spMk id="3" creationId="{D7DF3983-216F-07ED-A84A-005A1046BD6A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2-11T16:52:29.861" v="38597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spChg chg="add mod">
          <ac:chgData name="Philippe Baucour" userId="5102170ae7533958" providerId="LiveId" clId="{01E73667-2BEF-4007-AD34-DC26F6381063}" dt="2024-02-11T16:52:29.861" v="38597"/>
          <ac:spMkLst>
            <pc:docMk/>
            <pc:sldMk cId="1441243126" sldId="327"/>
            <ac:spMk id="4" creationId="{92E537D5-FDBA-BF56-781D-0E7D72ACCB99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2-11T16:52:32.968" v="38598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2-11T16:52:32.968" v="38598"/>
          <ac:spMkLst>
            <pc:docMk/>
            <pc:sldMk cId="3090389929" sldId="328"/>
            <ac:spMk id="2" creationId="{7E1FF975-1E8C-09FF-D7B2-A9ECDB9AFD42}"/>
          </ac:spMkLst>
        </pc:spChg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addSp delSp modSp add mod ord delAnim modAnim modNotesTx">
        <pc:chgData name="Philippe Baucour" userId="5102170ae7533958" providerId="LiveId" clId="{01E73667-2BEF-4007-AD34-DC26F6381063}" dt="2024-02-26T08:33:11.939" v="39443" actId="6549"/>
        <pc:sldMkLst>
          <pc:docMk/>
          <pc:sldMk cId="524357048" sldId="329"/>
        </pc:sldMkLst>
        <pc:spChg chg="add mod">
          <ac:chgData name="Philippe Baucour" userId="5102170ae7533958" providerId="LiveId" clId="{01E73667-2BEF-4007-AD34-DC26F6381063}" dt="2024-02-11T16:52:23.384" v="38595"/>
          <ac:spMkLst>
            <pc:docMk/>
            <pc:sldMk cId="524357048" sldId="329"/>
            <ac:spMk id="3" creationId="{098CB5B8-05E8-2057-9948-1165CBAD2793}"/>
          </ac:spMkLst>
        </pc:spChg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2-11T16:53:34.807" v="38602"/>
        <pc:sldMkLst>
          <pc:docMk/>
          <pc:sldMk cId="1359923106" sldId="330"/>
        </pc:sldMkLst>
        <pc:spChg chg="add mod">
          <ac:chgData name="Philippe Baucour" userId="5102170ae7533958" providerId="LiveId" clId="{01E73667-2BEF-4007-AD34-DC26F6381063}" dt="2024-02-11T16:52:36.203" v="38599"/>
          <ac:spMkLst>
            <pc:docMk/>
            <pc:sldMk cId="1359923106" sldId="330"/>
            <ac:spMk id="2" creationId="{CDBFB382-C3B1-325B-6962-C1224AE47641}"/>
          </ac:spMkLst>
        </pc:spChg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  <pc:sldChg chg="new del">
        <pc:chgData name="Philippe Baucour" userId="5102170ae7533958" providerId="LiveId" clId="{01E73667-2BEF-4007-AD34-DC26F6381063}" dt="2024-02-07T07:58:14.260" v="37644" actId="47"/>
        <pc:sldMkLst>
          <pc:docMk/>
          <pc:sldMk cId="398863717" sldId="333"/>
        </pc:sldMkLst>
      </pc:sldChg>
      <pc:sldChg chg="modSp new del mod">
        <pc:chgData name="Philippe Baucour" userId="5102170ae7533958" providerId="LiveId" clId="{01E73667-2BEF-4007-AD34-DC26F6381063}" dt="2024-02-07T07:58:05.321" v="37643" actId="47"/>
        <pc:sldMkLst>
          <pc:docMk/>
          <pc:sldMk cId="58695442" sldId="334"/>
        </pc:sldMkLst>
        <pc:spChg chg="mod">
          <ac:chgData name="Philippe Baucour" userId="5102170ae7533958" providerId="LiveId" clId="{01E73667-2BEF-4007-AD34-DC26F6381063}" dt="2024-02-07T07:57:55.803" v="37641" actId="20577"/>
          <ac:spMkLst>
            <pc:docMk/>
            <pc:sldMk cId="58695442" sldId="334"/>
            <ac:spMk id="3" creationId="{729AA3C4-9126-BCB4-6BB8-DC6E2701C94B}"/>
          </ac:spMkLst>
        </pc:spChg>
      </pc:sldChg>
      <pc:sldChg chg="addSp delSp modSp add mod modAnim modNotesTx">
        <pc:chgData name="Philippe Baucour" userId="5102170ae7533958" providerId="LiveId" clId="{01E73667-2BEF-4007-AD34-DC26F6381063}" dt="2024-02-26T08:17:54.215" v="39441" actId="1035"/>
        <pc:sldMkLst>
          <pc:docMk/>
          <pc:sldMk cId="1762137056" sldId="335"/>
        </pc:sldMkLst>
        <pc:spChg chg="add mod">
          <ac:chgData name="Philippe Baucour" userId="5102170ae7533958" providerId="LiveId" clId="{01E73667-2BEF-4007-AD34-DC26F6381063}" dt="2024-02-26T08:17:42.752" v="39419" actId="1035"/>
          <ac:spMkLst>
            <pc:docMk/>
            <pc:sldMk cId="1762137056" sldId="335"/>
            <ac:spMk id="2" creationId="{EE44268E-BEA5-FB77-75BC-F4657A7F1FDD}"/>
          </ac:spMkLst>
        </pc:spChg>
        <pc:spChg chg="mod">
          <ac:chgData name="Philippe Baucour" userId="5102170ae7533958" providerId="LiveId" clId="{01E73667-2BEF-4007-AD34-DC26F6381063}" dt="2024-02-07T07:58:32.547" v="37690" actId="20577"/>
          <ac:spMkLst>
            <pc:docMk/>
            <pc:sldMk cId="1762137056" sldId="335"/>
            <ac:spMk id="4" creationId="{7D667A39-2922-8F43-152F-7BA79D0D432C}"/>
          </ac:spMkLst>
        </pc:spChg>
        <pc:spChg chg="mod">
          <ac:chgData name="Philippe Baucour" userId="5102170ae7533958" providerId="LiveId" clId="{01E73667-2BEF-4007-AD34-DC26F6381063}" dt="2024-02-07T08:06:56.675" v="37866" actId="20577"/>
          <ac:spMkLst>
            <pc:docMk/>
            <pc:sldMk cId="1762137056" sldId="335"/>
            <ac:spMk id="5" creationId="{99104827-17D8-DB59-46B0-5B0A65CA386E}"/>
          </ac:spMkLst>
        </pc:spChg>
        <pc:spChg chg="add mod">
          <ac:chgData name="Philippe Baucour" userId="5102170ae7533958" providerId="LiveId" clId="{01E73667-2BEF-4007-AD34-DC26F6381063}" dt="2024-02-26T08:17:54.215" v="39441" actId="1035"/>
          <ac:spMkLst>
            <pc:docMk/>
            <pc:sldMk cId="1762137056" sldId="335"/>
            <ac:spMk id="6" creationId="{909F9935-AF51-D80C-E27B-35B6A25FD704}"/>
          </ac:spMkLst>
        </pc:spChg>
        <pc:spChg chg="add del">
          <ac:chgData name="Philippe Baucour" userId="5102170ae7533958" providerId="LiveId" clId="{01E73667-2BEF-4007-AD34-DC26F6381063}" dt="2024-02-22T09:37:34.920" v="38817" actId="22"/>
          <ac:spMkLst>
            <pc:docMk/>
            <pc:sldMk cId="1762137056" sldId="335"/>
            <ac:spMk id="6" creationId="{B1268296-A8F9-3AD4-E7E1-72C97FD10994}"/>
          </ac:spMkLst>
        </pc:spChg>
        <pc:spChg chg="add mod">
          <ac:chgData name="Philippe Baucour" userId="5102170ae7533958" providerId="LiveId" clId="{01E73667-2BEF-4007-AD34-DC26F6381063}" dt="2024-02-07T08:07:13.930" v="37867" actId="164"/>
          <ac:spMkLst>
            <pc:docMk/>
            <pc:sldMk cId="1762137056" sldId="335"/>
            <ac:spMk id="8" creationId="{D07331B2-6841-2C0A-4C46-CBC7D9238BC9}"/>
          </ac:spMkLst>
        </pc:spChg>
        <pc:spChg chg="add mod">
          <ac:chgData name="Philippe Baucour" userId="5102170ae7533958" providerId="LiveId" clId="{01E73667-2BEF-4007-AD34-DC26F6381063}" dt="2024-02-07T08:05:58.609" v="37857" actId="14100"/>
          <ac:spMkLst>
            <pc:docMk/>
            <pc:sldMk cId="1762137056" sldId="335"/>
            <ac:spMk id="9" creationId="{C13C0982-2132-7DBA-38AB-FBC6E409BE55}"/>
          </ac:spMkLst>
        </pc:spChg>
        <pc:spChg chg="add mod">
          <ac:chgData name="Philippe Baucour" userId="5102170ae7533958" providerId="LiveId" clId="{01E73667-2BEF-4007-AD34-DC26F6381063}" dt="2024-02-22T09:37:52.108" v="38818"/>
          <ac:spMkLst>
            <pc:docMk/>
            <pc:sldMk cId="1762137056" sldId="335"/>
            <ac:spMk id="11" creationId="{176139DD-3889-ED5B-80AE-3B9B75B4FC00}"/>
          </ac:spMkLst>
        </pc:spChg>
        <pc:grpChg chg="add mod">
          <ac:chgData name="Philippe Baucour" userId="5102170ae7533958" providerId="LiveId" clId="{01E73667-2BEF-4007-AD34-DC26F6381063}" dt="2024-02-07T08:07:16.202" v="37872" actId="1036"/>
          <ac:grpSpMkLst>
            <pc:docMk/>
            <pc:sldMk cId="1762137056" sldId="335"/>
            <ac:grpSpMk id="10" creationId="{8043C62D-3837-C058-3810-F6D2276B7FA1}"/>
          </ac:grpSpMkLst>
        </pc:grpChg>
        <pc:picChg chg="add mod">
          <ac:chgData name="Philippe Baucour" userId="5102170ae7533958" providerId="LiveId" clId="{01E73667-2BEF-4007-AD34-DC26F6381063}" dt="2024-02-07T08:07:13.930" v="37867" actId="164"/>
          <ac:picMkLst>
            <pc:docMk/>
            <pc:sldMk cId="1762137056" sldId="335"/>
            <ac:picMk id="3" creationId="{63C2D2ED-81A4-8013-7DAE-5BA0A6FE85B2}"/>
          </ac:picMkLst>
        </pc:picChg>
        <pc:picChg chg="add mod">
          <ac:chgData name="Philippe Baucour" userId="5102170ae7533958" providerId="LiveId" clId="{01E73667-2BEF-4007-AD34-DC26F6381063}" dt="2024-02-26T08:17:51.297" v="39438" actId="1035"/>
          <ac:picMkLst>
            <pc:docMk/>
            <pc:sldMk cId="1762137056" sldId="335"/>
            <ac:picMk id="7" creationId="{743AA91E-07BB-5E1D-FF4C-97E6C019A67F}"/>
          </ac:picMkLst>
        </pc:picChg>
      </pc:sldChg>
      <pc:sldChg chg="modSp new del mod">
        <pc:chgData name="Philippe Baucour" userId="5102170ae7533958" providerId="LiveId" clId="{01E73667-2BEF-4007-AD34-DC26F6381063}" dt="2024-03-05T09:22:30.750" v="39863" actId="47"/>
        <pc:sldMkLst>
          <pc:docMk/>
          <pc:sldMk cId="2862711417" sldId="336"/>
        </pc:sldMkLst>
        <pc:spChg chg="mod">
          <ac:chgData name="Philippe Baucour" userId="5102170ae7533958" providerId="LiveId" clId="{01E73667-2BEF-4007-AD34-DC26F6381063}" dt="2024-03-04T09:24:48.100" v="39642" actId="20577"/>
          <ac:spMkLst>
            <pc:docMk/>
            <pc:sldMk cId="2862711417" sldId="336"/>
            <ac:spMk id="2" creationId="{CB528402-A22B-D01E-62CF-BCD754B9FE65}"/>
          </ac:spMkLst>
        </pc:spChg>
        <pc:spChg chg="mod">
          <ac:chgData name="Philippe Baucour" userId="5102170ae7533958" providerId="LiveId" clId="{01E73667-2BEF-4007-AD34-DC26F6381063}" dt="2024-03-04T09:45:15.565" v="39658" actId="20577"/>
          <ac:spMkLst>
            <pc:docMk/>
            <pc:sldMk cId="2862711417" sldId="336"/>
            <ac:spMk id="3" creationId="{E02675AF-9BFD-7DFC-2736-B53D715B7522}"/>
          </ac:spMkLst>
        </pc:spChg>
      </pc:sldChg>
      <pc:sldChg chg="addSp modSp new mod">
        <pc:chgData name="Philippe Baucour" userId="5102170ae7533958" providerId="LiveId" clId="{01E73667-2BEF-4007-AD34-DC26F6381063}" dt="2024-03-05T09:21:01.675" v="39848" actId="6549"/>
        <pc:sldMkLst>
          <pc:docMk/>
          <pc:sldMk cId="926824902" sldId="337"/>
        </pc:sldMkLst>
        <pc:spChg chg="mod">
          <ac:chgData name="Philippe Baucour" userId="5102170ae7533958" providerId="LiveId" clId="{01E73667-2BEF-4007-AD34-DC26F6381063}" dt="2024-03-05T09:03:57.903" v="39708" actId="255"/>
          <ac:spMkLst>
            <pc:docMk/>
            <pc:sldMk cId="926824902" sldId="337"/>
            <ac:spMk id="2" creationId="{14411EDD-EA15-D293-5FAF-A8D47FC22CD7}"/>
          </ac:spMkLst>
        </pc:spChg>
        <pc:spChg chg="mod">
          <ac:chgData name="Philippe Baucour" userId="5102170ae7533958" providerId="LiveId" clId="{01E73667-2BEF-4007-AD34-DC26F6381063}" dt="2024-03-05T09:21:01.675" v="39848" actId="6549"/>
          <ac:spMkLst>
            <pc:docMk/>
            <pc:sldMk cId="926824902" sldId="337"/>
            <ac:spMk id="3" creationId="{AB79FACA-51DB-BC9C-B93C-D40559863294}"/>
          </ac:spMkLst>
        </pc:spChg>
        <pc:spChg chg="add mod">
          <ac:chgData name="Philippe Baucour" userId="5102170ae7533958" providerId="LiveId" clId="{01E73667-2BEF-4007-AD34-DC26F6381063}" dt="2024-03-05T09:10:03.536" v="39807" actId="1076"/>
          <ac:spMkLst>
            <pc:docMk/>
            <pc:sldMk cId="926824902" sldId="337"/>
            <ac:spMk id="6" creationId="{F992C57C-6BEA-8D24-563E-7356BBF40127}"/>
          </ac:spMkLst>
        </pc:spChg>
        <pc:spChg chg="add mod">
          <ac:chgData name="Philippe Baucour" userId="5102170ae7533958" providerId="LiveId" clId="{01E73667-2BEF-4007-AD34-DC26F6381063}" dt="2024-03-05T09:09:53.398" v="39804" actId="1076"/>
          <ac:spMkLst>
            <pc:docMk/>
            <pc:sldMk cId="926824902" sldId="337"/>
            <ac:spMk id="7" creationId="{92A3ECAF-74E4-2287-1BD8-193B9DF27A69}"/>
          </ac:spMkLst>
        </pc:spChg>
        <pc:picChg chg="add mod">
          <ac:chgData name="Philippe Baucour" userId="5102170ae7533958" providerId="LiveId" clId="{01E73667-2BEF-4007-AD34-DC26F6381063}" dt="2024-03-05T09:06:38.276" v="39761" actId="14100"/>
          <ac:picMkLst>
            <pc:docMk/>
            <pc:sldMk cId="926824902" sldId="337"/>
            <ac:picMk id="5" creationId="{5523C023-D67F-4160-9A8C-79A05204AC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le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Pas toujours utile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Lire : https://inmachineswetrust.com/posts/drop-first-columns/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medicaments</a:t>
            </a:r>
          </a:p>
          <a:p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colonne de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dtorite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Precision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 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 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Recall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Recall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bas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Sensitivity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{TP}{TP+FN}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: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ligne du haut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$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text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fr-FR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Specificity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 = </a:t>
            </a:r>
            <a:r>
              <a:rPr lang="fr-FR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frac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{TN}{TN+FP}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$</a:t>
            </a:r>
          </a:p>
          <a:p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 Je sais pas trop</a:t>
            </a:r>
          </a:p>
          <a:p>
            <a:r>
              <a:rPr lang="fr-FR" dirty="0"/>
              <a:t>Est-ce que c'est grave si un enfant accède à un film pornographique ? Oui c'est </a:t>
            </a:r>
            <a:r>
              <a:rPr lang="fr-FR"/>
              <a:t>très gênant. On </a:t>
            </a:r>
            <a:r>
              <a:rPr lang="fr-FR" dirty="0"/>
              <a:t>va donc diminuer FN =&gt; essayer de faire tendre le </a:t>
            </a:r>
            <a:r>
              <a:rPr lang="fr-FR" dirty="0" err="1"/>
              <a:t>Recall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Tensorflow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                        # faire tourner un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Linear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discriminant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analysis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(LDA) avant un SVM Classifier</a:t>
            </a:r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 </a:t>
            </a:r>
            <a:r>
              <a:rPr lang="fr-FR" b="0" dirty="0"/>
              <a:t>- 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sait gérer les gros jeux de données – online enable – sensible au </a:t>
            </a:r>
            <a:r>
              <a:rPr lang="fr-FR" sz="1800" b="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b="0" dirty="0">
                <a:effectLst/>
                <a:latin typeface="Courier New" panose="02070309020205020404" pitchFamily="49" charset="0"/>
              </a:rPr>
              <a:t>()</a:t>
            </a:r>
            <a:endParaRPr lang="fr-F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                                   # utilisable pour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</a:p>
          <a:p>
            <a:r>
              <a:rPr lang="fr-FR" dirty="0"/>
              <a:t>                                                                                          # retrouver les chiffres impairs et sup à 7</a:t>
            </a:r>
          </a:p>
          <a:p>
            <a:r>
              <a:rPr lang="fr-FR" dirty="0"/>
              <a:t>                                                                                          #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 (attention à l'</a:t>
            </a:r>
            <a:r>
              <a:rPr lang="fr-FR" dirty="0" err="1"/>
              <a:t>équirépartition</a:t>
            </a:r>
            <a:r>
              <a:rPr lang="fr-FR" dirty="0"/>
              <a:t> dans le training set)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bons prédicteurs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la classification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rappel</a:t>
            </a:r>
          </a:p>
          <a:p>
            <a:endParaRPr lang="fr-FR" dirty="0"/>
          </a:p>
          <a:p>
            <a:r>
              <a:rPr lang="fr-FR" dirty="0"/>
              <a:t>Moyenne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 = (x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)/n</a:t>
            </a:r>
          </a:p>
          <a:p>
            <a:endParaRPr lang="fr-FR" dirty="0"/>
          </a:p>
          <a:p>
            <a:r>
              <a:rPr lang="fr-FR" dirty="0"/>
              <a:t>Esperance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 = x</a:t>
            </a:r>
            <a:r>
              <a:rPr lang="fr-FR" baseline="-25000" dirty="0"/>
              <a:t>1</a:t>
            </a:r>
            <a:r>
              <a:rPr lang="fr-FR" dirty="0"/>
              <a:t>* p</a:t>
            </a:r>
            <a:r>
              <a:rPr lang="fr-FR" baseline="-25000" dirty="0"/>
              <a:t>1</a:t>
            </a:r>
            <a:r>
              <a:rPr lang="fr-FR" dirty="0"/>
              <a:t> + x</a:t>
            </a:r>
            <a:r>
              <a:rPr lang="fr-FR" baseline="-25000" dirty="0"/>
              <a:t>2</a:t>
            </a:r>
            <a:r>
              <a:rPr lang="fr-FR" dirty="0"/>
              <a:t>*p</a:t>
            </a:r>
            <a:r>
              <a:rPr lang="fr-FR" baseline="-25000" dirty="0"/>
              <a:t>2</a:t>
            </a:r>
            <a:r>
              <a:rPr lang="fr-FR" dirty="0"/>
              <a:t> + ….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*</a:t>
            </a:r>
            <a:r>
              <a:rPr lang="fr-FR" dirty="0" err="1"/>
              <a:t>p</a:t>
            </a:r>
            <a:r>
              <a:rPr lang="fr-FR" baseline="-25000" dirty="0" err="1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Moyenne pondérée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C'est la valeur moyenne qu'on s'attend à obtenir lorsqu'on répète une expérience aléatoire un grand nombre de fois.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La moyenne est utilisée pour décrire la tendance centrale des données observées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L'espérance  est utilisée pour décrire la valeur moyenne attendue dans le cadre d'une expérience aléatoire ou d'une variable aléatoire.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Moyenne et Espérance sont égales quand les probas d'occurrence de la variable aléatoire </a:t>
            </a:r>
            <a:r>
              <a:rPr lang="fr-FR" b="0" i="0">
                <a:solidFill>
                  <a:srgbClr val="0D0D0D"/>
                </a:solidFill>
                <a:effectLst/>
                <a:latin typeface="Söhne"/>
              </a:rPr>
              <a:t>sont identiques </a:t>
            </a: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(1/6 pour un dé non pipé)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81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b="1" dirty="0"/>
              <a:t>Rappel histoire de dire qu'on en a parlé</a:t>
            </a:r>
            <a:r>
              <a:rPr lang="fr-FR" dirty="0"/>
              <a:t> : </a:t>
            </a:r>
          </a:p>
          <a:p>
            <a:r>
              <a:rPr lang="fr-FR" dirty="0"/>
              <a:t>mu +/- 2.00 sigma = 95,5 %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mu +/- 1.96 sigma = 95,0 % de la surf sous la courbe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standard_err</a:t>
            </a:r>
            <a:r>
              <a:rPr lang="fr-FR" dirty="0"/>
              <a:t> = sigma/</a:t>
            </a:r>
            <a:r>
              <a:rPr lang="fr-FR" dirty="0" err="1"/>
              <a:t>sqrt</a:t>
            </a:r>
            <a:r>
              <a:rPr lang="fr-FR" dirty="0"/>
              <a:t>(n)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Où n = nombre d'échantillons</a:t>
            </a:r>
          </a:p>
          <a:p>
            <a:endParaRPr lang="fr-FR" dirty="0"/>
          </a:p>
          <a:p>
            <a:r>
              <a:rPr lang="fr-FR" dirty="0"/>
              <a:t>Intervalle de confiance pour la moyenne à 95% = CI_95 = mu +/- 1.96*</a:t>
            </a:r>
            <a:r>
              <a:rPr lang="fr-FR" dirty="0" err="1"/>
              <a:t>standard_err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.visualstudio.com/shortcuts/keyboard-shortcuts-macos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9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mzn.eu/d/egtdtc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diagramData" Target="../diagrams/data2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171021" y="5735637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Feebacks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2024 - 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 en vidéo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1EDD-EA15-D293-5FAF-A8D47FC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https://github.com/40tude/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FACA-51DB-BC9C-B93C-D4055986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>
                <a:cs typeface="Courier New" panose="02070309020205020404" pitchFamily="49" charset="0"/>
              </a:rPr>
              <a:t>Ce jeu de slides est sur GitHub</a:t>
            </a:r>
          </a:p>
          <a:p>
            <a:r>
              <a:rPr lang="fr-FR" sz="2800" dirty="0">
                <a:cs typeface="Courier New" panose="02070309020205020404" pitchFamily="49" charset="0"/>
              </a:rPr>
              <a:t>Repo = Data_Essentials_Stage_Oct_2023</a:t>
            </a:r>
            <a:endParaRPr lang="fr-FR" dirty="0"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3C023-D67F-4160-9A8C-79A0520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93" y="2960448"/>
            <a:ext cx="5258139" cy="364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992C57C-6BEA-8D24-563E-7356BBF40127}"/>
              </a:ext>
            </a:extLst>
          </p:cNvPr>
          <p:cNvSpPr/>
          <p:nvPr/>
        </p:nvSpPr>
        <p:spPr>
          <a:xfrm rot="12380893">
            <a:off x="7238041" y="973817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2800" b="1" dirty="0"/>
              <a:t>1</a:t>
            </a:r>
            <a:endParaRPr lang="fr-FR" b="1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2A3ECAF-74E4-2287-1BD8-193B9DF27A69}"/>
              </a:ext>
            </a:extLst>
          </p:cNvPr>
          <p:cNvSpPr/>
          <p:nvPr/>
        </p:nvSpPr>
        <p:spPr>
          <a:xfrm rot="1945485">
            <a:off x="7031853" y="2918840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8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68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2247" cy="4351338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>
                <a:solidFill>
                  <a:srgbClr val="1F2123"/>
                </a:solidFill>
                <a:effectLst/>
                <a:latin typeface="Inter"/>
              </a:rPr>
              <a:t>Measures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 correspond to quantitative data </a:t>
            </a:r>
          </a:p>
          <a:p>
            <a:r>
              <a:rPr lang="fr-FR" b="1" dirty="0">
                <a:solidFill>
                  <a:srgbClr val="1F2123"/>
                </a:solidFill>
                <a:effectLst/>
                <a:latin typeface="Inter"/>
              </a:rPr>
              <a:t>Dimensions</a:t>
            </a:r>
            <a:r>
              <a:rPr lang="fr-FR" dirty="0">
                <a:solidFill>
                  <a:srgbClr val="1F2123"/>
                </a:solidFill>
                <a:latin typeface="Inter"/>
              </a:rPr>
              <a:t> </a:t>
            </a:r>
            <a:r>
              <a:rPr lang="fr-FR" b="0" i="0" dirty="0">
                <a:solidFill>
                  <a:srgbClr val="1F2123"/>
                </a:solidFill>
                <a:effectLst/>
                <a:latin typeface="Inter"/>
              </a:rPr>
              <a:t>correspond to qualitative data</a:t>
            </a:r>
            <a:endParaRPr lang="fr-FR" dirty="0"/>
          </a:p>
          <a:p>
            <a:endParaRPr lang="fr-FR" dirty="0"/>
          </a:p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Longitude et </a:t>
            </a:r>
            <a:r>
              <a:rPr lang="fr-FR"/>
              <a:t>Latitude en </a:t>
            </a:r>
            <a:r>
              <a:rPr lang="fr-FR" dirty="0"/>
              <a:t>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  <a:p>
            <a:r>
              <a:rPr lang="fr-FR" dirty="0"/>
              <a:t>Revenu par district en couleur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E54735-9706-9071-06C9-F1E10153EF3D}"/>
              </a:ext>
            </a:extLst>
          </p:cNvPr>
          <p:cNvSpPr/>
          <p:nvPr/>
        </p:nvSpPr>
        <p:spPr>
          <a:xfrm>
            <a:off x="6472519" y="2306918"/>
            <a:ext cx="5366871" cy="303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1E437-B029-9001-EDA7-A37FD7344D6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16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d'exposer des ressources (.csv…) comme si c'étaient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6516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il n'y avait pas d'activité)</a:t>
            </a:r>
          </a:p>
          <a:p>
            <a:pPr lvl="1"/>
            <a:r>
              <a:rPr lang="fr-FR" dirty="0"/>
              <a:t>éteindre les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3F34A-3E38-AB8B-250F-E61903FAB86C}"/>
              </a:ext>
            </a:extLst>
          </p:cNvPr>
          <p:cNvSpPr txBox="1"/>
          <p:nvPr/>
        </p:nvSpPr>
        <p:spPr>
          <a:xfrm>
            <a:off x="10041151" y="2578090"/>
            <a:ext cx="1827744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AGG_FUNC :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COUNT()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SUM()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AVG()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MIN()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MAX()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1D2B-DA34-E313-B6C4-9AF5DCF7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667A39-2922-8F43-152F-7BA79D0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Variance et variance ajustée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104827-17D8-DB59-46B0-5B0A65CA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la moyenne des carrés des écarts entre chaque valeur de données et la moyenne de l'ensemble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Variance ajustée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Divise la somme des carrés des écarts par n-1 plutôt que par n. C'est la correction de Bessel.</a:t>
            </a:r>
          </a:p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Prend en compte le fait que la variance calculée sur un échantillon de données peut sous-estimer la vraie variance de la population dont l'échantillon est extrait.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3AA91E-07BB-5E1D-FF4C-97E6C019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39" y="5376903"/>
            <a:ext cx="8735644" cy="120031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043C62D-3837-C058-3810-F6D2276B7FA1}"/>
              </a:ext>
            </a:extLst>
          </p:cNvPr>
          <p:cNvGrpSpPr/>
          <p:nvPr/>
        </p:nvGrpSpPr>
        <p:grpSpPr>
          <a:xfrm>
            <a:off x="4675081" y="2371572"/>
            <a:ext cx="6430272" cy="1164108"/>
            <a:chOff x="4675081" y="2333472"/>
            <a:chExt cx="6430272" cy="116410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3C2D2ED-81A4-8013-7DAE-5BA0A6F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081" y="2333472"/>
              <a:ext cx="6430272" cy="10955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7331B2-6841-2C0A-4C46-CBC7D9238BC9}"/>
                </a:ext>
              </a:extLst>
            </p:cNvPr>
            <p:cNvSpPr/>
            <p:nvPr/>
          </p:nvSpPr>
          <p:spPr>
            <a:xfrm>
              <a:off x="6720840" y="3038157"/>
              <a:ext cx="381000" cy="45942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3C0982-2132-7DBA-38AB-FBC6E409BE55}"/>
              </a:ext>
            </a:extLst>
          </p:cNvPr>
          <p:cNvSpPr/>
          <p:nvPr/>
        </p:nvSpPr>
        <p:spPr>
          <a:xfrm>
            <a:off x="6210300" y="6082188"/>
            <a:ext cx="891540" cy="4594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39DD-3889-ED5B-80AE-3B9B75B4FC0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44268E-BEA5-FB77-75BC-F4657A7F1FDD}"/>
              </a:ext>
            </a:extLst>
          </p:cNvPr>
          <p:cNvSpPr txBox="1"/>
          <p:nvPr/>
        </p:nvSpPr>
        <p:spPr>
          <a:xfrm rot="21142561">
            <a:off x="5293827" y="3284183"/>
            <a:ext cx="125867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Population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9F9935-AF51-D80C-E27B-35B6A25FD704}"/>
              </a:ext>
            </a:extLst>
          </p:cNvPr>
          <p:cNvSpPr txBox="1"/>
          <p:nvPr/>
        </p:nvSpPr>
        <p:spPr>
          <a:xfrm rot="20986232">
            <a:off x="4726210" y="6356544"/>
            <a:ext cx="13660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lvl="1" 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Echantillon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CB5B8-05E8-2057-9948-1165CBAD279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F3983-216F-07ED-A84A-005A1046BD6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537D5-FDBA-BF56-781D-0E7D72ACCB99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FF975-1E8C-09FF-D7B2-A9ECDB9AFD4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FB382-C3B1-325B-6962-C1224AE476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 sur téléphone</a:t>
            </a:r>
          </a:p>
          <a:p>
            <a:pPr lvl="1"/>
            <a:r>
              <a:rPr lang="fr-FR" dirty="0">
                <a:highlight>
                  <a:srgbClr val="00FF00"/>
                </a:highlight>
              </a:rPr>
              <a:t>Faites les tests</a:t>
            </a:r>
            <a:r>
              <a:rPr lang="fr-FR" dirty="0"/>
              <a:t> de validation des acquis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A2ED38-BD58-78AB-017F-8D7D0E991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707">
            <a:off x="9526221" y="2986020"/>
            <a:ext cx="1599016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ne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5427529" y="2944649"/>
            <a:ext cx="37259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acquérir le bon vocabulaire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6691AD-ECFB-6B9C-E83C-F3B837A328E6}"/>
              </a:ext>
            </a:extLst>
          </p:cNvPr>
          <p:cNvSpPr txBox="1"/>
          <p:nvPr/>
        </p:nvSpPr>
        <p:spPr>
          <a:xfrm rot="21370698">
            <a:off x="6876518" y="4173414"/>
            <a:ext cx="480362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On l'utilise avec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X_train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X_test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les valeurs dont on veut une 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-8145" y="4384080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(Bayes posterior)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6065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</a:t>
            </a:r>
            <a:r>
              <a:rPr lang="fr-FR"/>
              <a:t>successifs surveiller </a:t>
            </a:r>
          </a:p>
          <a:p>
            <a:r>
              <a:rPr lang="fr-FR" dirty="0"/>
              <a:t>comment la métrique choisie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1145130">
            <a:off x="9575976" y="1496546"/>
            <a:ext cx="24400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</a:t>
            </a:r>
          </a:p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13733</TotalTime>
  <Words>7108</Words>
  <Application>Microsoft Office PowerPoint</Application>
  <PresentationFormat>Grand écran</PresentationFormat>
  <Paragraphs>1129</Paragraphs>
  <Slides>76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90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Söhne</vt:lpstr>
      <vt:lpstr>Times New Roman</vt:lpstr>
      <vt:lpstr>Thème Office</vt:lpstr>
      <vt:lpstr>Notes de stage</vt:lpstr>
      <vt:lpstr>https://github.com/40tude/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Variance et variance ajustée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ColumnTransformer</vt:lpstr>
      <vt:lpstr>FAQ ColumnTransformer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2024-03-05T09:27:58Z</dcterms:modified>
</cp:coreProperties>
</file>